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58" r:id="rId3"/>
    <p:sldId id="259" r:id="rId4"/>
    <p:sldId id="261" r:id="rId5"/>
    <p:sldId id="267" r:id="rId6"/>
    <p:sldId id="268" r:id="rId7"/>
    <p:sldId id="269" r:id="rId8"/>
    <p:sldId id="271" r:id="rId9"/>
    <p:sldId id="272" r:id="rId10"/>
    <p:sldId id="264" r:id="rId11"/>
    <p:sldId id="266" r:id="rId12"/>
    <p:sldId id="26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6377" autoAdjust="0"/>
  </p:normalViewPr>
  <p:slideViewPr>
    <p:cSldViewPr>
      <p:cViewPr varScale="1">
        <p:scale>
          <a:sx n="55" d="100"/>
          <a:sy n="55" d="100"/>
        </p:scale>
        <p:origin x="-18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4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B3718-80C0-4FED-A5AA-B7F0C7F71206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33BD1-AF24-4202-958C-A91B658C41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6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3BD1-AF24-4202-958C-A91B658C410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0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33BD1-AF24-4202-958C-A91B658C410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9B2EE00-E926-40DC-9A4F-E26C2AA59ED2}" type="datetimeFigureOut">
              <a:rPr lang="ru-RU" smtClean="0"/>
              <a:t>25.12.2016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E28FCA-913C-4B45-90D8-5A2C9539653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gra-mhl.ru/?p=849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package" Target="../embeddings/_________Microsoft_Word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ugs.ru/images/cms/data/novosti/2016/fevral/1/olimpiada_hokkey_vankuver_sport_28775_192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9"/>
          <a:stretch/>
        </p:blipFill>
        <p:spPr bwMode="auto">
          <a:xfrm>
            <a:off x="-108520" y="-1"/>
            <a:ext cx="10801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628800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История развития хоккея в Югре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37742" y="5085184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Выполнил :</a:t>
            </a:r>
          </a:p>
          <a:p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Ученик  11 «А» класса гр.52</a:t>
            </a:r>
          </a:p>
          <a:p>
            <a:r>
              <a:rPr lang="ru-RU" sz="1600" b="1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Евсельев</a:t>
            </a:r>
            <a:r>
              <a:rPr lang="ru-RU" sz="16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Дмитрий </a:t>
            </a:r>
            <a:endParaRPr lang="ru-RU" sz="16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gra-mhl.ru/wp-content/uploads/2011/12/DSC3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7167"/>
            <a:ext cx="4176464" cy="247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436335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Мамонты Югры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0626" y="898000"/>
            <a:ext cx="4311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 «Мамонтах Югры» поклонники хоккея впервые услышали весной 2011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1544332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Клуб возглавил </a:t>
            </a:r>
            <a:r>
              <a:rPr lang="ru-RU" dirty="0">
                <a:latin typeface="Arial" pitchFamily="34" charset="0"/>
                <a:cs typeface="Arial" pitchFamily="34" charset="0"/>
              </a:rPr>
              <a:t>Павел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Езовских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его ассистентом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стал Олег Давыдов. В первом же сезоне тандем тренеров вывел команду в плей-офф с 15 места в лиге.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29798" y="3298658"/>
            <a:ext cx="84626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регулярном чемпионате 2012/2013 команда заняла шестое место в Лиге, уверенно обойдя «Красную Армию» , «СКА-1946», «Барс» и уфимский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Толпар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сезоне 2013/2014 по итогам регулярных матчей — 6 место среди 39 команд лиги.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Сезон 2014-2015 команда вновь начала под руководством Павла Павловича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Езовских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 итогам сезона «Мамонты Югры» стали в МХЛ шестыми.</a:t>
            </a: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В сезоне 2015/2016 «Мамонты Югры» возглавил экс-главный тренер челябинского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Челмета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(ВХЛ) Алексей Викторович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Тертышный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gra-mhl.ru/wp-content/uploads/2016/12/20161213_MYU_REA_0039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9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4143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Мамонты Югры» — «Реактор» — 2:3 /13.12.2016</a:t>
            </a:r>
            <a:r>
              <a:rPr lang="ru-RU" sz="2400" b="1" dirty="0">
                <a:latin typeface="Arial" pitchFamily="34" charset="0"/>
                <a:cs typeface="Arial" pitchFamily="34" charset="0"/>
                <a:hlinkClick r:id="rId3" tooltip="Постоянная ссылка: «Мамонты Югры» — «Реактор» — 2:3 /13.12.2016/"/>
              </a:rPr>
              <a:t>/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79296" cy="216024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Детско-юношеская 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хоккейная школа, создана в клубе с 2008 года. Еще 5 лет назад  школа насчитывала только 60 учащихся. На данный момент в системе ДЮСШ обучаются 350 детей с 1999 по 2010 года рождения, в тренировочном процессе участвуют 14 тренеров.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сезоне 2012/2013 гг. ДЮСШ ХК «Югра» превосходя все ожидания, совершила яркий прорыв вперед,  впервые войдя в группу «Сильнейшие» МКС «Урал-Западная Сибирь» Федерации хоккея России сразу по нескольким возрастам.</a:t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36408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1176" y="2606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ДЮСШ НП «ХК «Югра»</a:t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81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ibirskoebogatstvo.ru/img/u/201411/07-15-43-39-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541463"/>
            <a:ext cx="6334472" cy="167151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Хоккейный клуб «Югра» был основан в 2006 году. Идея его создания принадлежит Правительству Ханты-Мансийского автономного округа - Югры и первому директору клуба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Б.А. </a:t>
            </a:r>
            <a:r>
              <a:rPr lang="ru-RU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Новорусову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Уже год спустя </a:t>
            </a:r>
            <a:r>
              <a:rPr lang="ru-RU" sz="1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югорчане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сумели пробиться в первую лигу класса «А» первенства России.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ugra-hc.ru.opt-images.1c-bitrix-cdn.ru/bitrix/templates/ugrahc_main/img/h1.png?1475078023711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81525" cy="12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81942"/>
            <a:ext cx="3528392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ls.betradar.com/ls/crest/big/4385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0" y="1772816"/>
            <a:ext cx="1584176" cy="144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0"/>
          <a:stretch/>
        </p:blipFill>
        <p:spPr bwMode="auto">
          <a:xfrm>
            <a:off x="575645" y="3221981"/>
            <a:ext cx="813690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H="1" flipV="1">
            <a:off x="3679035" y="5191347"/>
            <a:ext cx="42053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ДЮСШ НП "ХК "Югра"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51921" y="5085184"/>
            <a:ext cx="48965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dirty="0" smtClean="0"/>
              <a:t>Детско-юношеская </a:t>
            </a:r>
            <a:r>
              <a:rPr lang="ru-RU" sz="2000" dirty="0"/>
              <a:t>хоккейная школа, создана в клубе с 2008 года. </a:t>
            </a:r>
          </a:p>
        </p:txBody>
      </p:sp>
      <p:pic>
        <p:nvPicPr>
          <p:cNvPr id="2056" name="Picture 8" descr="http://ugra-hc.ru.opt-images.1c-bitrix-cdn.ru/upload/iblock/9de/9de156a60cc141b8836c1ccd785c2f86.jpg?147728598426822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t="4890" r="54167" b="37970"/>
          <a:stretch/>
        </p:blipFill>
        <p:spPr bwMode="auto">
          <a:xfrm>
            <a:off x="219196" y="5085184"/>
            <a:ext cx="3096883" cy="168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/>
              </a:rPr>
              <a:t>Культурно-развлекательный комплекс «Арена Югра» 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6" y="1124742"/>
            <a:ext cx="4392489" cy="28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5239" y="855472"/>
            <a:ext cx="43382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Общая площадь 19 440 м². Современная ледовая арена, трибуны на 5500 зрителей, ресторан, кафе.</a:t>
            </a:r>
          </a:p>
          <a:p>
            <a:r>
              <a:rPr lang="ru-RU" dirty="0"/>
              <a:t>Введен в эксплуатацию в 2008 г. </a:t>
            </a:r>
            <a:br>
              <a:rPr lang="ru-RU" dirty="0"/>
            </a:br>
            <a:r>
              <a:rPr lang="ru-RU" dirty="0"/>
              <a:t>В феврале 2010 г. подписан акт соответствия спортсооружения требованиям Технического регламента Континентальной хоккейной лиги. </a:t>
            </a:r>
            <a:br>
              <a:rPr lang="ru-RU" dirty="0"/>
            </a:br>
            <a:r>
              <a:rPr lang="ru-RU" dirty="0"/>
              <a:t>В сентябре 2010 г. был проведен первый матч КХЛ между хоккейными клубами «Югра» и «СКА».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6397" y="3994793"/>
            <a:ext cx="86970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Комплекс отвечает всем современным требованиям по проведению спортивных мероприятий на международном уровне. В основном, он ориентирован на проведение соревнований по хоккею и фигурному катанию, но на этом возможности комплекса не ограничиваются. При необходимой трансформации арена комплекса становится спортивной площадкой для проведения состязаний по мини-футболу, волейболу, баскетболу, гандболу, теннису, спортивной и художественной гимнастике, борьбе и боксу, а также концертной площадкой для выступления звезд эстрады.</a:t>
            </a:r>
          </a:p>
        </p:txBody>
      </p:sp>
    </p:spTree>
    <p:extLst>
      <p:ext uri="{BB962C8B-B14F-4D97-AF65-F5344CB8AC3E}">
        <p14:creationId xmlns:p14="http://schemas.microsoft.com/office/powerpoint/2010/main" val="3046459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196752"/>
            <a:ext cx="8130440" cy="5661248"/>
          </a:xfrm>
        </p:spPr>
        <p:txBody>
          <a:bodyPr>
            <a:noAutofit/>
          </a:bodyPr>
          <a:lstStyle/>
          <a:p>
            <a:pPr indent="450000" algn="l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  Основан в 2006 году на средства  администрации Ханты-Мансийского автономного округа.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сезоне 2006/2007 выступал во II дивизионе чемпионата России и получил профессиональный статус;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сезоне 2007/2008 выступал в I дивизионе,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сезонах 2008/2009 и 2009/2010 стал чемпионом Высшей лиги и стал первой командой в России, которой удавалось выиграть кубок Братины два раза подряд (успех «Югры» спустя 2 года повторил «Торос»).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2009 году клуб переехал на новую арену «Арена Югра», которая вмещает 5 500 человек.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В 2010 году клуб вошёл в состав КХЛ, сходу пробившись в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плей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офф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Кубка Гагарина. «Югра» завершила регулярный чемпионат на десятом месте (пятом в восточной конференции) с 87 очками. В четвертьфинале конференции «Югра» уступила в шести матчах магнитогорскому «Металлургу» (счет в серии 4-2). 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следующем сезоне «Югра» снова вышла в плей-офф, заняв 14 место в регулярном чемпионате (8 в конференции), где уступила в пяти матчах челябинскому «Трактору» (счет в серии 4-1).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сезона 2011/2012 у команды появился представитель в МХЛ, им стал клуб «Мамонты Югры», который базируется также в Ханты-Мансийске.</a:t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792087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  История  ХК «Югра»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s5o.ru/storage/simple/ru/ugc/64/49/81/85/ruu82c63f20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7"/>
            <a:ext cx="2016224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Результаты выступления в КХЛ</a:t>
            </a:r>
            <a:br>
              <a:rPr lang="ru-RU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108017"/>
              </p:ext>
            </p:extLst>
          </p:nvPr>
        </p:nvGraphicFramePr>
        <p:xfrm>
          <a:off x="179512" y="1124744"/>
          <a:ext cx="8964488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Документ" r:id="rId3" imgW="10926709" imgH="6263067" progId="Word.Document.12">
                  <p:embed/>
                </p:oleObj>
              </mc:Choice>
              <mc:Fallback>
                <p:oleObj name="Документ" r:id="rId3" imgW="10926709" imgH="6263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24744"/>
                        <a:ext cx="8964488" cy="5904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Главные тренеры</a:t>
            </a:r>
            <a:b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6778499" cy="371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245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Текущий состав</a:t>
            </a:r>
            <a:endParaRPr lang="ru-RU" sz="2400" b="0" i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44940"/>
              </p:ext>
            </p:extLst>
          </p:nvPr>
        </p:nvGraphicFramePr>
        <p:xfrm>
          <a:off x="971550" y="866329"/>
          <a:ext cx="7010400" cy="587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Документ" r:id="rId3" imgW="6134860" imgH="6291659" progId="Word.Document.12">
                  <p:embed/>
                </p:oleObj>
              </mc:Choice>
              <mc:Fallback>
                <p:oleObj name="Документ" r:id="rId3" imgW="6134860" imgH="6291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866329"/>
                        <a:ext cx="7010400" cy="5875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4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245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Текущий состав</a:t>
            </a:r>
            <a:endParaRPr lang="ru-RU" sz="2400" b="0" i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988668"/>
              </p:ext>
            </p:extLst>
          </p:nvPr>
        </p:nvGraphicFramePr>
        <p:xfrm>
          <a:off x="1504950" y="1047750"/>
          <a:ext cx="588645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Документ" r:id="rId4" imgW="6134860" imgH="4051051" progId="Word.Document.12">
                  <p:embed/>
                </p:oleObj>
              </mc:Choice>
              <mc:Fallback>
                <p:oleObj name="Документ" r:id="rId4" imgW="6134860" imgH="40510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04950" y="1047750"/>
                        <a:ext cx="5886450" cy="386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24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04664"/>
            <a:ext cx="245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Текущий состав</a:t>
            </a:r>
            <a:endParaRPr lang="ru-RU" sz="2400" b="0" i="0" dirty="0"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701709"/>
              </p:ext>
            </p:extLst>
          </p:nvPr>
        </p:nvGraphicFramePr>
        <p:xfrm>
          <a:off x="1504950" y="1200150"/>
          <a:ext cx="6019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Документ" r:id="rId3" imgW="6134860" imgH="4444437" progId="Word.Document.12">
                  <p:embed/>
                </p:oleObj>
              </mc:Choice>
              <mc:Fallback>
                <p:oleObj name="Документ" r:id="rId3" imgW="6134860" imgH="4444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1200150"/>
                        <a:ext cx="60198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78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180</TotalTime>
  <Words>365</Words>
  <Application>Microsoft Office PowerPoint</Application>
  <PresentationFormat>Экран (4:3)</PresentationFormat>
  <Paragraphs>33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Волна</vt:lpstr>
      <vt:lpstr>Документ Microsoft Word</vt:lpstr>
      <vt:lpstr>Презентация PowerPoint</vt:lpstr>
      <vt:lpstr>Хоккейный клуб «Югра» был основан в 2006 году. Идея его создания принадлежит Правительству Ханты-Мансийского автономного округа - Югры и первому директору клуба Б.А. Новорусову. Уже год спустя югорчане сумели пробиться в первую лигу класса «А» первенства России.</vt:lpstr>
      <vt:lpstr>Культурно-развлекательный комплекс «Арена Югра» </vt:lpstr>
      <vt:lpstr>                                                                                         Основан в 2006 году на средства  администрации Ханты-Мансийского автономного округа.         В сезоне 2006/2007 выступал во II дивизионе чемпионата России и получил профессиональный статус;          в сезоне 2007/2008 выступал в I дивизионе,          в сезонах 2008/2009 и 2009/2010 стал чемпионом Высшей лиги и стал первой командой в России, которой удавалось выиграть кубок Братины два раза подряд (успех «Югры» спустя 2 года повторил «Торос»).         В 2009 году клуб переехал на новую арену «Арена Югра», которая вмещает 5 500 человек.         В 2010 году клуб вошёл в состав КХЛ, сходу пробившись в плей- офф Кубка Гагарина. «Югра» завершила регулярный чемпионат на десятом месте (пятом в восточной конференции) с 87 очками. В четвертьфинале конференции «Югра» уступила в шести матчах магнитогорскому «Металлургу» (счет в серии 4-2).  В следующем сезоне «Югра» снова вышла в плей-офф, заняв 14 место в регулярном чемпионате (8 в конференции), где уступила в пяти матчах челябинскому «Трактору» (счет в серии 4-1). С сезона 2011/2012 у команды появился представитель в МХЛ, им стал клуб «Мамонты Югры», который базируется также в Ханты-Мансийске. </vt:lpstr>
      <vt:lpstr>Результаты выступления в КХЛ </vt:lpstr>
      <vt:lpstr>Главные тренеры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Детско-юношеская хоккейная школа, создана в клубе с 2008 года. Еще 5 лет назад  школа насчитывала только 60 учащихся. На данный момент в системе ДЮСШ обучаются 350 детей с 1999 по 2010 года рождения, в тренировочном процессе участвуют 14 тренеров. В сезоне 2012/2013 гг. ДЮСШ ХК «Югра» превосходя все ожидания, совершила яркий прорыв вперед,  впервые войдя в группу «Сильнейшие» МКС «Урал-Западная Сибирь» Федерации хоккея России сразу по нескольким возрастам.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2016-12-25T14:25:25Z</dcterms:created>
  <dcterms:modified xsi:type="dcterms:W3CDTF">2016-12-25T17:26:08Z</dcterms:modified>
</cp:coreProperties>
</file>